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26"/>
  </p:notesMasterIdLst>
  <p:sldIdLst>
    <p:sldId id="280" r:id="rId3"/>
    <p:sldId id="521" r:id="rId4"/>
    <p:sldId id="275" r:id="rId5"/>
    <p:sldId id="524" r:id="rId6"/>
    <p:sldId id="483" r:id="rId7"/>
    <p:sldId id="535" r:id="rId8"/>
    <p:sldId id="464" r:id="rId9"/>
    <p:sldId id="462" r:id="rId10"/>
    <p:sldId id="385" r:id="rId11"/>
    <p:sldId id="529" r:id="rId12"/>
    <p:sldId id="468" r:id="rId13"/>
    <p:sldId id="460" r:id="rId14"/>
    <p:sldId id="537" r:id="rId15"/>
    <p:sldId id="473" r:id="rId16"/>
    <p:sldId id="470" r:id="rId17"/>
    <p:sldId id="478" r:id="rId18"/>
    <p:sldId id="532" r:id="rId19"/>
    <p:sldId id="538" r:id="rId20"/>
    <p:sldId id="540" r:id="rId21"/>
    <p:sldId id="431" r:id="rId22"/>
    <p:sldId id="539" r:id="rId23"/>
    <p:sldId id="272" r:id="rId24"/>
    <p:sldId id="541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25"/>
    <a:srgbClr val="800000"/>
    <a:srgbClr val="000099"/>
    <a:srgbClr val="1F02CE"/>
    <a:srgbClr val="1802BE"/>
    <a:srgbClr val="0A0EB6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9680" autoAdjust="0"/>
    <p:restoredTop sz="74643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53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3926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14290"/>
            <a:ext cx="8461406" cy="2786083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dirty="0" smtClean="0">
                <a:solidFill>
                  <a:srgbClr val="CC0000"/>
                </a:solidFill>
              </a:rPr>
              <a:t>                              </a:t>
            </a:r>
            <a:r>
              <a:rPr lang="ru-RU" alt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r>
              <a:rPr lang="ru-RU" alt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alt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Сарайкиной</a:t>
            </a:r>
            <a: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Виктории Сергеевны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2714620"/>
            <a:ext cx="8748712" cy="3946530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dirty="0" smtClean="0">
                <a:solidFill>
                  <a:srgbClr val="000099"/>
                </a:solidFill>
              </a:rPr>
              <a:t>                              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учителя химии</a:t>
            </a:r>
          </a:p>
          <a:p>
            <a:pPr marL="0" indent="0" algn="ctr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Зубово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-Полянская СОШ им.Героя Советского Союза И.Г. Парамонова»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15.05.1993г.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Профессиональное 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образование: специалист по специальность 050102 Биология с дополнительной специальностью 050101 Химия</a:t>
            </a:r>
            <a:endParaRPr lang="ru-RU" sz="1800" b="1" dirty="0">
              <a:solidFill>
                <a:srgbClr val="B80047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C0425"/>
                </a:solidFill>
              </a:rPr>
              <a:t>МГПИ </a:t>
            </a:r>
            <a:r>
              <a:rPr lang="ru-RU" sz="1800" b="1" dirty="0" err="1" smtClean="0">
                <a:solidFill>
                  <a:srgbClr val="CC0425"/>
                </a:solidFill>
              </a:rPr>
              <a:t>им.М.Е</a:t>
            </a:r>
            <a:r>
              <a:rPr lang="ru-RU" sz="1800" b="1" dirty="0" smtClean="0">
                <a:solidFill>
                  <a:srgbClr val="CC0425"/>
                </a:solidFill>
              </a:rPr>
              <a:t>. </a:t>
            </a:r>
            <a:r>
              <a:rPr lang="ru-RU" sz="1800" b="1" dirty="0" err="1" smtClean="0">
                <a:solidFill>
                  <a:srgbClr val="CC0425"/>
                </a:solidFill>
              </a:rPr>
              <a:t>Евсевьева</a:t>
            </a:r>
            <a:r>
              <a:rPr lang="ru-RU" sz="1800" b="1" dirty="0" smtClean="0">
                <a:solidFill>
                  <a:srgbClr val="CC0425"/>
                </a:solidFill>
              </a:rPr>
              <a:t>, №</a:t>
            </a:r>
            <a:r>
              <a:rPr lang="ru-RU" sz="1800" b="1" dirty="0" smtClean="0">
                <a:solidFill>
                  <a:srgbClr val="CC0425"/>
                </a:solidFill>
              </a:rPr>
              <a:t>15113</a:t>
            </a:r>
            <a:r>
              <a:rPr lang="ru-RU" sz="1800" b="1" dirty="0" smtClean="0">
                <a:solidFill>
                  <a:srgbClr val="CC0425"/>
                </a:solidFill>
              </a:rPr>
              <a:t> </a:t>
            </a:r>
            <a:r>
              <a:rPr lang="ru-RU" sz="1800" b="1" dirty="0" smtClean="0">
                <a:solidFill>
                  <a:srgbClr val="CC0425"/>
                </a:solidFill>
              </a:rPr>
              <a:t>от </a:t>
            </a:r>
            <a:r>
              <a:rPr lang="ru-RU" sz="1800" b="1" dirty="0" smtClean="0">
                <a:solidFill>
                  <a:srgbClr val="CC0425"/>
                </a:solidFill>
              </a:rPr>
              <a:t>14</a:t>
            </a:r>
            <a:r>
              <a:rPr lang="ru-RU" sz="1800" b="1" dirty="0" smtClean="0">
                <a:solidFill>
                  <a:srgbClr val="CC0425"/>
                </a:solidFill>
              </a:rPr>
              <a:t> июля 2015г</a:t>
            </a:r>
            <a:endParaRPr lang="ru-RU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Стаж педагогической работы (по специальности):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8,5 лет 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(8,5лет)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Общий трудовой стаж: 8,5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71800" cy="308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89862" cy="1643074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  <a:endParaRPr lang="ru-RU" sz="2800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60" y="1906588"/>
            <a:ext cx="337124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991" y="1906588"/>
            <a:ext cx="337124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357165"/>
            <a:ext cx="7789862" cy="1428761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b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43063"/>
            <a:ext cx="7861300" cy="4852987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ru-RU" altLang="ru-RU" sz="28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C:\Users\Тайсон\Desktop\Новая папка\WhatsApp Image 2023-02-16 at 17.59.0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727914" cy="49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u="sng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500990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Тайсон\Desktop\Новая папка\WhatsApp Image 2023-02-16 at 17.59.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03" y="138539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dirty="0"/>
          </a:p>
        </p:txBody>
      </p:sp>
      <p:pic>
        <p:nvPicPr>
          <p:cNvPr id="4" name="Picture 2" descr="C:\Users\Тайсон\Desktop\Новая папка\WhatsApp Image 2023-02-16 at 17.59.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52" y="1772816"/>
            <a:ext cx="3380184" cy="46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8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428759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C0425"/>
                </a:solidFill>
              </a:rPr>
              <a:t>13.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Общественно-педагогическая активность педагога: участие в работе педагогических сообществ,  комиссий, жюри конкурсов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solidFill>
                <a:srgbClr val="CC0425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286280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10242" name="Picture 2" descr="C:\Users\Тайсон\Desktop\Новая папка\WhatsApp Image 2023-02-16 at 17.59.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1414"/>
            <a:ext cx="8750300" cy="14351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сообществ,  комиссий, жюри конкурсов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</a:t>
            </a: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857364"/>
            <a:ext cx="7797800" cy="4564074"/>
          </a:xfrm>
        </p:spPr>
        <p:txBody>
          <a:bodyPr/>
          <a:lstStyle/>
          <a:p>
            <a:pPr marL="677863" indent="-677863" eaLnBrk="1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altLang="ru-RU" sz="2400" b="1" dirty="0" smtClean="0">
              <a:solidFill>
                <a:srgbClr val="CC04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Тайсон\Desktop\Новая папка\WhatsApp Image 2023-02-16 at 17.59.0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32" y="1700808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сообществ,  комиссий, жюри конкурсов</a:t>
            </a: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Тайсон\Desktop\аттест В.С\серт\WhatsApp Image 2022-11-01 at 10.36.30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969145"/>
            <a:ext cx="7789862" cy="43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50335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14.Участие педагога в профессиональных конкурсах</a:t>
            </a:r>
            <a:endParaRPr lang="ru-RU" sz="2800" dirty="0"/>
          </a:p>
        </p:txBody>
      </p:sp>
      <p:pic>
        <p:nvPicPr>
          <p:cNvPr id="13314" name="Picture 2" descr="C:\Users\Тайсон\Downloads\WhatsApp Image 2023-02-16 at 18.53.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lob:https://web.whatsapp.com/6ac77e66-66a4-4529-90a7-49e76905b9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7264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14.Участие педагога в профессиональных конкурсах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52" y="1906588"/>
            <a:ext cx="3380184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4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за </a:t>
            </a:r>
            <a:r>
              <a:rPr lang="ru-RU" alt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уровень.</a:t>
            </a:r>
            <a:endParaRPr lang="ru-RU" dirty="0"/>
          </a:p>
        </p:txBody>
      </p:sp>
      <p:pic>
        <p:nvPicPr>
          <p:cNvPr id="18434" name="Picture 2" descr="C:\Users\Тайсон\Downloads\WhatsApp Image 2023-02-16 at 18.53.35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409391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43" y="1906588"/>
            <a:ext cx="3248398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2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Представление собственного педагогического опыта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7146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Страница на сайте МБОУ «</a:t>
            </a:r>
            <a:r>
              <a:rPr lang="ru-RU" altLang="ru-RU" sz="1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Зубово-Полянская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СОШ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им. героя Советского Союза И.Г.Парамонова»</a:t>
            </a:r>
            <a:endParaRPr lang="en-US" altLang="ru-RU" sz="1800" b="1" dirty="0" smtClean="0">
              <a:solidFill>
                <a:srgbClr val="000099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ru-RU" b="1" dirty="0" smtClean="0">
              <a:solidFill>
                <a:srgbClr val="000099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sz="2400" dirty="0"/>
              <a:t>https://sc1zpolyana.gosuslugi.ru/svedeniya-ob-obrazovatelnoy-organizatsii/rukovodstvo-pedagogicheskiy-sostav/persony_57.html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за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alt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Тайсон\Desktop\Новая папка\WhatsApp Image 2023-02-16 at 17.59.0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Тайсон\Desktop\Новая папка\WhatsApp Image 2023-02-16 at 17.59.0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за </a:t>
            </a:r>
            <a:r>
              <a:rPr lang="ru-RU" alt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dirty="0"/>
          </a:p>
        </p:txBody>
      </p:sp>
      <p:pic>
        <p:nvPicPr>
          <p:cNvPr id="17410" name="Picture 2" descr="C:\Users\Тайсон\Desktop\Новая папка\WhatsApp Image 2023-02-16 at 17.59.06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Тайсон\Desktop\Новая папка\WhatsApp Image 2023-02-16 at 17.59.04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0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за </a:t>
            </a:r>
            <a:r>
              <a:rPr lang="ru-RU" alt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 </a:t>
            </a:r>
            <a:b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alt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71513" y="1906588"/>
            <a:ext cx="3900487" cy="4506912"/>
          </a:xfrm>
        </p:spPr>
        <p:txBody>
          <a:bodyPr/>
          <a:lstStyle/>
          <a:p>
            <a:pPr marL="677863" indent="-677863" eaLnBrk="1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alt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Тайсон\Desktop\Новая папка\WhatsApp Image 2023-02-16 at 17.59.08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Тайсон\Desktop\Новая папка\WhatsApp Image 2023-02-16 at 17.59.0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за </a:t>
            </a:r>
            <a:r>
              <a:rPr lang="ru-RU" alt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 </a:t>
            </a:r>
            <a:b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dirty="0"/>
          </a:p>
        </p:txBody>
      </p:sp>
      <p:pic>
        <p:nvPicPr>
          <p:cNvPr id="20483" name="Picture 3" descr="C:\Users\Тайсон\Desktop\Новая папка\WhatsApp Image 2023-02-16 at 17.59.07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Тайсон\Desktop\Новая папка\WhatsApp Image 2023-02-16 at 17.59.07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4313" y="-214313"/>
            <a:ext cx="8929687" cy="2222501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a:t>
            </a:r>
          </a:p>
        </p:txBody>
      </p:sp>
      <p:pic>
        <p:nvPicPr>
          <p:cNvPr id="1026" name="Picture 2" descr="C:\Users\Тайсон\Desktop\Новая папка\WhatsApp Image 2023-02-16 at 17.59.0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52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Положительные результаты освоения обучающимися образовательных программ по итогам внешнего мониторинга системы образования</a:t>
            </a:r>
            <a:endParaRPr lang="ru-RU" sz="2400" dirty="0"/>
          </a:p>
        </p:txBody>
      </p:sp>
      <p:pic>
        <p:nvPicPr>
          <p:cNvPr id="2051" name="Picture 3" descr="C:\Users\Тайсон\Desktop\Новая папка\WhatsApp Image 2023-02-16 at 17.59.0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1793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йсон\Desktop\Новая папка\WhatsApp Image 2023-02-16 at 17.59.04 (2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420888"/>
            <a:ext cx="422863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700213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Положительные результаты освоения обучающимися образовательных программ по итогам внешнего мониторинга системы образования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4" name="Picture 2" descr="C:\Users\Тайсон\Desktop\Новая папка\WhatsApp Image 2023-02-16 at 17.59.0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5365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3.Реализация: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-программа углубленного изучения предмета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Тайсон\Desktop\Новая папка\WhatsApp Image 2023-02-16 at 17.59.11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йсон\Desktop\Новая папка\WhatsApp Image 2023-02-16 at 17.59.08 (2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7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CC0425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4098" name="Picture 2" descr="C:\Users\Тайсон\Desktop\Новая папка\WhatsApp Image 2023-02-16 at 17.59.03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CC0425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5122" name="Picture 2" descr="C:\Users\Тайсон\Desktop\Новая папка\WhatsApp Image 2023-02-16 at 17.59.1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йсон\Desktop\Новая папка\WhatsApp Image 2023-02-16 at 17.59.10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</a:t>
            </a:r>
            <a:endParaRPr lang="ru-RU" alt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йсон\Downloads\WhatsApp Image 2023-02-16 at 18.33.51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йсон\Downloads\WhatsApp Image 2023-02-16 at 18.33.5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0" y="1906588"/>
            <a:ext cx="338018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306</Words>
  <Application>Microsoft Office PowerPoint</Application>
  <PresentationFormat>Экран (4:3)</PresentationFormat>
  <Paragraphs>38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1_Тема Office</vt:lpstr>
      <vt:lpstr>2_Тема Office</vt:lpstr>
      <vt:lpstr>                              Министерство образования РМ                                      Портфолио  Сарайкиной  Виктории Сергеевны,  </vt:lpstr>
      <vt:lpstr>Представление собственного педагогического опыта </vt:lpstr>
      <vt:lpstr>1. 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vt:lpstr>
      <vt:lpstr>2. Положительные результаты освоения обучающимися образовательных программ по итогам внешнего мониторинга системы образования</vt:lpstr>
      <vt:lpstr>2. Положительные результаты освоения обучающимися образовательных программ по итогам внешнего мониторинга системы образования</vt:lpstr>
      <vt:lpstr>3.Реализация:  -программа углубленного изучения предмета</vt:lpstr>
      <vt:lpstr>5. Результаты участия обучающихся во  Всероссийской предметной олимпиаде  Республиканский уровень</vt:lpstr>
      <vt:lpstr>5. Результаты участия обучающихся во  Всероссийской предметной олимпиаде  Республиканский уровень</vt:lpstr>
      <vt:lpstr>6. Позитивные результаты внеурочной деятельности обучающихся по учебным предметам</vt:lpstr>
      <vt:lpstr>6. Позитивные результаты внеурочной деятельности обучающихся  по учебным предметам</vt:lpstr>
      <vt:lpstr> 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Уровень образовательной организации 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 Муниципальный уровень</vt:lpstr>
      <vt:lpstr>10. Проведение открытых уроков,  мастер-классов, мероприятий Муниципальный уровень</vt:lpstr>
      <vt:lpstr>13. Общественно-педагогическая активность педагога: участие в работе педагогических сообществ,  комиссий, жюри конкурсов </vt:lpstr>
      <vt:lpstr>13. Общественно-педагогическая активность педагога: участие в работе педагогических сообществ,  комиссий, жюри конкурсов Муниципальный  уровень</vt:lpstr>
      <vt:lpstr>13. Общественно-педагогическая активность педагога: участие в работе педагогических сообществ,  комиссий, жюри конкурсов</vt:lpstr>
      <vt:lpstr>14.Участие педагога в профессиональных конкурсах</vt:lpstr>
      <vt:lpstr>14.Участие педагога в профессиональных конкурсах</vt:lpstr>
      <vt:lpstr>15. Награды и поощрения за межаттестационный период Всероссийский уровень.</vt:lpstr>
      <vt:lpstr>15. Награды и поощрения за межаттестационный период Республиканский уровень</vt:lpstr>
      <vt:lpstr>15. Награды и поощрения за межаттестационный период Республиканский уровень</vt:lpstr>
      <vt:lpstr>15. Награды и поощрения за межаттестационный период  Муниципальный уровень</vt:lpstr>
      <vt:lpstr>15. Награды и поощрения за межаттестационный период  Муниципальный уровень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Тайсон</cp:lastModifiedBy>
  <cp:revision>392</cp:revision>
  <cp:lastPrinted>1601-01-01T00:00:00Z</cp:lastPrinted>
  <dcterms:created xsi:type="dcterms:W3CDTF">2010-08-04T11:06:49Z</dcterms:created>
  <dcterms:modified xsi:type="dcterms:W3CDTF">2023-02-16T16:22:50Z</dcterms:modified>
</cp:coreProperties>
</file>